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image" Target="../media/image63.png"/><Relationship Id="rId11" Type="http://schemas.openxmlformats.org/officeDocument/2006/relationships/image" Target="../media/image6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108.png"/><Relationship Id="rId10" Type="http://schemas.openxmlformats.org/officeDocument/2006/relationships/image" Target="../media/image109.png"/><Relationship Id="rId11" Type="http://schemas.openxmlformats.org/officeDocument/2006/relationships/image" Target="../media/image110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3517" y="1465670"/>
            <a:ext cx="15699378" cy="400326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04308" y="4952384"/>
            <a:ext cx="6337741" cy="45689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9584" y="4561879"/>
            <a:ext cx="4554191" cy="4764200"/>
            <a:chOff x="449584" y="4561879"/>
            <a:chExt cx="4554191" cy="476420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9584" y="4561879"/>
              <a:ext cx="4554191" cy="47642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28153" y="4561879"/>
            <a:ext cx="3707977" cy="4812311"/>
            <a:chOff x="14128153" y="4561879"/>
            <a:chExt cx="3707977" cy="48123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28153" y="4561879"/>
              <a:ext cx="3707977" cy="48123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3145" y="403864"/>
            <a:ext cx="17386546" cy="9477986"/>
            <a:chOff x="483145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145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6698" y="846564"/>
            <a:ext cx="6030820" cy="18552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5373" y="3918809"/>
            <a:ext cx="7609526" cy="5494137"/>
            <a:chOff x="945373" y="3918809"/>
            <a:chExt cx="7609526" cy="549413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5373" y="3918809"/>
              <a:ext cx="7609526" cy="549413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4010" y="2733112"/>
            <a:ext cx="6476772" cy="10350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54900" y="2073901"/>
            <a:ext cx="3597151" cy="3597151"/>
            <a:chOff x="8554900" y="2073901"/>
            <a:chExt cx="3597151" cy="359715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54900" y="2073901"/>
              <a:ext cx="3597151" cy="35971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54900" y="5671052"/>
            <a:ext cx="3597151" cy="3597151"/>
            <a:chOff x="8554900" y="5671052"/>
            <a:chExt cx="3597151" cy="359715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54900" y="5671052"/>
              <a:ext cx="3597151" cy="359715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17211" y="2418201"/>
            <a:ext cx="6293938" cy="277479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17211" y="6176830"/>
            <a:ext cx="6117404" cy="18256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441117" y="7911074"/>
            <a:ext cx="1696931" cy="1206481"/>
            <a:chOff x="11441117" y="7911074"/>
            <a:chExt cx="1696931" cy="120648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41117" y="7911074"/>
              <a:ext cx="1696931" cy="120648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081650" y="6802391"/>
            <a:ext cx="4936857" cy="381871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859" y="403864"/>
            <a:ext cx="17386546" cy="9477986"/>
            <a:chOff x="528859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859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53137" y="1105769"/>
            <a:ext cx="6907619" cy="18019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3053" y="3256689"/>
            <a:ext cx="9916351" cy="39856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378498" y="4701085"/>
            <a:ext cx="7813727" cy="4942509"/>
            <a:chOff x="9378498" y="4701085"/>
            <a:chExt cx="7813727" cy="49425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78498" y="4701085"/>
              <a:ext cx="7813727" cy="4942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38562" y="1267148"/>
            <a:ext cx="4307453" cy="4474193"/>
            <a:chOff x="12438562" y="1267148"/>
            <a:chExt cx="4307453" cy="44741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38562" y="1267148"/>
              <a:ext cx="4307453" cy="44741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80232" y="741173"/>
            <a:ext cx="1116662" cy="1750771"/>
            <a:chOff x="11880232" y="741173"/>
            <a:chExt cx="1116662" cy="17507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80232" y="741173"/>
              <a:ext cx="1116662" cy="17507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61757"/>
            <a:ext cx="17386546" cy="9362201"/>
            <a:chOff x="449584" y="461757"/>
            <a:chExt cx="17386546" cy="93622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61757"/>
              <a:ext cx="17386546" cy="93622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407065" y="4971429"/>
            <a:ext cx="5040555" cy="4329769"/>
            <a:chOff x="12407065" y="4971429"/>
            <a:chExt cx="5040555" cy="43297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07065" y="4971429"/>
              <a:ext cx="5040555" cy="432976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89737" y="4278857"/>
            <a:ext cx="10265356" cy="170471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3821" y="846564"/>
            <a:ext cx="8626191" cy="18114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7634" y="3621417"/>
            <a:ext cx="9204725" cy="23428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66976" y="6238586"/>
            <a:ext cx="10063059" cy="3259600"/>
            <a:chOff x="6966976" y="6238586"/>
            <a:chExt cx="10063059" cy="325960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66976" y="6238586"/>
              <a:ext cx="10063059" cy="325960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7251" y="2450652"/>
            <a:ext cx="12083918" cy="147274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3821" y="846564"/>
            <a:ext cx="8626191" cy="18114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7631" y="3621421"/>
            <a:ext cx="9463821" cy="374644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26632" y="2388873"/>
            <a:ext cx="11335261" cy="14596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77429" y="3438405"/>
            <a:ext cx="6748909" cy="6134497"/>
            <a:chOff x="10577429" y="3438405"/>
            <a:chExt cx="6748909" cy="61344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77429" y="3438405"/>
              <a:ext cx="6748909" cy="61344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8180" y="846564"/>
            <a:ext cx="10704581" cy="19257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05921" y="2609764"/>
            <a:ext cx="6740913" cy="6784148"/>
            <a:chOff x="1105921" y="2609764"/>
            <a:chExt cx="6740913" cy="6784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5921" y="2609764"/>
              <a:ext cx="6740913" cy="67841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14791" y="2515508"/>
            <a:ext cx="10091442" cy="2191217"/>
            <a:chOff x="7414791" y="2515508"/>
            <a:chExt cx="10091442" cy="219121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14791" y="2515508"/>
              <a:ext cx="10091442" cy="21912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93600" y="4706725"/>
            <a:ext cx="4675209" cy="4974093"/>
            <a:chOff x="10193600" y="4706725"/>
            <a:chExt cx="4675209" cy="497409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93600" y="4706725"/>
              <a:ext cx="4675209" cy="49740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16220" y="3422724"/>
            <a:ext cx="4077380" cy="4077380"/>
            <a:chOff x="6116220" y="3422724"/>
            <a:chExt cx="4077380" cy="40773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16220" y="3422724"/>
              <a:ext cx="4077380" cy="40773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740679" y="3422724"/>
            <a:ext cx="1225448" cy="1446888"/>
            <a:chOff x="15740679" y="3422724"/>
            <a:chExt cx="1225448" cy="144688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40679" y="3422724"/>
              <a:ext cx="1225448" cy="14468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951456" y="5142857"/>
            <a:ext cx="803893" cy="803893"/>
            <a:chOff x="15951456" y="5142857"/>
            <a:chExt cx="803893" cy="80389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951456" y="5142857"/>
              <a:ext cx="803893" cy="8038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61757"/>
            <a:ext cx="17386546" cy="9362201"/>
            <a:chOff x="449584" y="461757"/>
            <a:chExt cx="17386546" cy="93622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61757"/>
              <a:ext cx="17386546" cy="93622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407065" y="4971429"/>
            <a:ext cx="5040555" cy="4329769"/>
            <a:chOff x="12407065" y="4971429"/>
            <a:chExt cx="5040555" cy="43297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07065" y="4971429"/>
              <a:ext cx="5040555" cy="432976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90480" y="4278857"/>
            <a:ext cx="8546794" cy="178090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4174" y="403864"/>
            <a:ext cx="17357366" cy="9477986"/>
            <a:chOff x="464174" y="403864"/>
            <a:chExt cx="1735736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4174" y="403864"/>
              <a:ext cx="1735736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58928" y="855233"/>
            <a:ext cx="9762565" cy="18492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09651" y="2693491"/>
            <a:ext cx="8338225" cy="6493485"/>
            <a:chOff x="2109651" y="2693491"/>
            <a:chExt cx="8338225" cy="64934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09651" y="2693491"/>
              <a:ext cx="8338225" cy="64934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17496" y="2001236"/>
            <a:ext cx="5986938" cy="18637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47876" y="3750924"/>
            <a:ext cx="6812613" cy="5436052"/>
            <a:chOff x="10447876" y="3750924"/>
            <a:chExt cx="6812613" cy="543605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47876" y="3750924"/>
              <a:ext cx="6812613" cy="543605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93619" y="8652538"/>
            <a:ext cx="2493800" cy="109678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4174" y="403864"/>
            <a:ext cx="17357366" cy="9477986"/>
            <a:chOff x="464174" y="403864"/>
            <a:chExt cx="1735736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4174" y="403864"/>
              <a:ext cx="1735736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58928" y="855233"/>
            <a:ext cx="9973517" cy="184926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7314" y="2741276"/>
            <a:ext cx="4997306" cy="25549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9472" y="3787817"/>
            <a:ext cx="5417349" cy="1756584"/>
            <a:chOff x="1009472" y="3787817"/>
            <a:chExt cx="5417349" cy="175658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9472" y="3787817"/>
              <a:ext cx="5417349" cy="175658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53527" y="4764312"/>
            <a:ext cx="4766716" cy="9047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9472" y="5729730"/>
            <a:ext cx="7191295" cy="3711395"/>
            <a:chOff x="1009472" y="5729730"/>
            <a:chExt cx="7191295" cy="37113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9472" y="5729730"/>
              <a:ext cx="7191295" cy="371139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30369" y="8043274"/>
            <a:ext cx="5256031" cy="151429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65115" y="2245861"/>
            <a:ext cx="3659326" cy="90474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131319" y="3205726"/>
            <a:ext cx="4779832" cy="5480440"/>
            <a:chOff x="12131319" y="3205726"/>
            <a:chExt cx="4779832" cy="548044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31319" y="3205726"/>
              <a:ext cx="4779832" cy="548044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171822" y="8591567"/>
            <a:ext cx="3116585" cy="111677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06413" y="625416"/>
            <a:ext cx="5562479" cy="19349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57143" y="3836227"/>
            <a:ext cx="6171429" cy="2613260"/>
            <a:chOff x="6057143" y="3836227"/>
            <a:chExt cx="6171429" cy="26132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7143" y="3836227"/>
              <a:ext cx="6171429" cy="26132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4690" y="2280593"/>
            <a:ext cx="15056334" cy="6679910"/>
            <a:chOff x="1614690" y="2280593"/>
            <a:chExt cx="15056334" cy="66799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4690" y="2280593"/>
              <a:ext cx="15056334" cy="66799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223" y="846561"/>
            <a:ext cx="5227610" cy="18971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56913" y="2704606"/>
            <a:ext cx="7638554" cy="1067453"/>
            <a:chOff x="5656913" y="2704606"/>
            <a:chExt cx="7638554" cy="10674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10050" y="2730127"/>
              <a:ext cx="3030332" cy="981198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33020" y="2590236"/>
              <a:ext cx="2159109" cy="13106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56913" y="3863327"/>
            <a:ext cx="7638554" cy="1800655"/>
            <a:chOff x="5656913" y="3863327"/>
            <a:chExt cx="7638554" cy="180065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10050" y="3888850"/>
              <a:ext cx="4152617" cy="1889332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42543" y="3748957"/>
              <a:ext cx="2120966" cy="13201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33349" y="5920471"/>
            <a:ext cx="7638556" cy="1067453"/>
            <a:chOff x="5633349" y="5920471"/>
            <a:chExt cx="7638556" cy="10674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76965" y="5945993"/>
              <a:ext cx="4197446" cy="971675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18979" y="5806101"/>
              <a:ext cx="2233994" cy="15243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56913" y="7269590"/>
            <a:ext cx="7638554" cy="1067453"/>
            <a:chOff x="5656913" y="7269590"/>
            <a:chExt cx="7638554" cy="106745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00526" y="7295117"/>
              <a:ext cx="4405304" cy="1038951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42543" y="7155220"/>
              <a:ext cx="2292490" cy="13011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07065" y="4971429"/>
            <a:ext cx="5040555" cy="4329769"/>
            <a:chOff x="12407065" y="4971429"/>
            <a:chExt cx="5040555" cy="432976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07065" y="4971429"/>
              <a:ext cx="5040555" cy="43297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6699" y="846561"/>
            <a:ext cx="7129114" cy="18495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48078" y="4140899"/>
            <a:ext cx="6171429" cy="5740951"/>
            <a:chOff x="1248078" y="4140899"/>
            <a:chExt cx="6171429" cy="57409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8078" y="4140899"/>
              <a:ext cx="6171429" cy="57409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90935" y="6198613"/>
            <a:ext cx="2774313" cy="2760466"/>
            <a:chOff x="4790935" y="6198613"/>
            <a:chExt cx="2774313" cy="27604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95171" y="5902849"/>
              <a:ext cx="3151438" cy="323669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43113" y="6324274"/>
              <a:ext cx="1479116" cy="140277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57314" y="2933382"/>
            <a:ext cx="12525653" cy="49643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61757"/>
            <a:ext cx="17386546" cy="9362201"/>
            <a:chOff x="449584" y="461757"/>
            <a:chExt cx="17386546" cy="93622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61757"/>
              <a:ext cx="17386546" cy="93622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407065" y="4971429"/>
            <a:ext cx="5040555" cy="4329769"/>
            <a:chOff x="12407065" y="4971429"/>
            <a:chExt cx="5040555" cy="43297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07065" y="4971429"/>
              <a:ext cx="5040555" cy="432976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46465" y="4278857"/>
            <a:ext cx="6655890" cy="166662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9062" y="403864"/>
            <a:ext cx="17386546" cy="9477986"/>
            <a:chOff x="619062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9062" y="403864"/>
              <a:ext cx="17386546" cy="9477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14286" y="4015750"/>
            <a:ext cx="5196099" cy="2413220"/>
            <a:chOff x="6714286" y="4015750"/>
            <a:chExt cx="5196099" cy="24132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14286" y="4015750"/>
              <a:ext cx="5196099" cy="241322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60890" y="644884"/>
            <a:ext cx="15372285" cy="19535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4269" y="6072773"/>
            <a:ext cx="5390135" cy="18218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7248" y="3986372"/>
            <a:ext cx="3839464" cy="249911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17379" y="3890551"/>
            <a:ext cx="3748826" cy="238024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33335" y="6072773"/>
            <a:ext cx="3769411" cy="102831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91621" y="6072773"/>
            <a:ext cx="5353773" cy="264400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85703" y="2964409"/>
            <a:ext cx="1972352" cy="1418450"/>
            <a:chOff x="2785703" y="2964409"/>
            <a:chExt cx="1972352" cy="141845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0000">
              <a:off x="2785703" y="2964409"/>
              <a:ext cx="1972352" cy="14184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56849" y="3250580"/>
            <a:ext cx="1534604" cy="1132957"/>
            <a:chOff x="8956849" y="3250580"/>
            <a:chExt cx="1534604" cy="11329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780000">
              <a:off x="8956849" y="3250580"/>
              <a:ext cx="1534604" cy="113295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263486" y="3886715"/>
            <a:ext cx="5735131" cy="244196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813210" y="3005223"/>
            <a:ext cx="1833230" cy="1393475"/>
            <a:chOff x="13813210" y="3005223"/>
            <a:chExt cx="1833230" cy="13934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813210" y="3005223"/>
              <a:ext cx="1833230" cy="13934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3145" y="327674"/>
            <a:ext cx="17386546" cy="9477986"/>
            <a:chOff x="483145" y="32767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145" y="32767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68715" y="673755"/>
            <a:ext cx="7513266" cy="16933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468632" y="5274722"/>
            <a:ext cx="3817082" cy="4553347"/>
            <a:chOff x="14468632" y="5274722"/>
            <a:chExt cx="3817082" cy="45533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68632" y="5274722"/>
              <a:ext cx="3817082" cy="45533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32721" y="5548563"/>
            <a:ext cx="831169" cy="1295238"/>
            <a:chOff x="2132721" y="5548563"/>
            <a:chExt cx="831169" cy="12952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32721" y="5548563"/>
              <a:ext cx="831169" cy="12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813303" y="1212415"/>
            <a:ext cx="868918" cy="1295238"/>
            <a:chOff x="15813303" y="1212415"/>
            <a:chExt cx="868918" cy="12952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13303" y="1212415"/>
              <a:ext cx="868918" cy="12952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380088" y="1832560"/>
            <a:ext cx="433215" cy="675093"/>
            <a:chOff x="15380088" y="1832560"/>
            <a:chExt cx="433215" cy="67509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80088" y="1832560"/>
              <a:ext cx="433215" cy="67509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51617" y="1867446"/>
            <a:ext cx="8944045" cy="77059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61757"/>
            <a:ext cx="17386546" cy="9362201"/>
            <a:chOff x="449584" y="461757"/>
            <a:chExt cx="17386546" cy="93622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61757"/>
              <a:ext cx="17386546" cy="93622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241041" y="5853282"/>
            <a:ext cx="4267443" cy="3665676"/>
            <a:chOff x="13241041" y="5853282"/>
            <a:chExt cx="4267443" cy="36656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41041" y="5853282"/>
              <a:ext cx="4267443" cy="36656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86619" y="4280055"/>
            <a:ext cx="13549756" cy="190171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561197"/>
            <a:ext cx="17386546" cy="9477986"/>
            <a:chOff x="449584" y="561197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561197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6698" y="846564"/>
            <a:ext cx="8800067" cy="201718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5307" y="2862581"/>
            <a:ext cx="8268360" cy="374289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374517" y="5536667"/>
            <a:ext cx="7986926" cy="3959447"/>
            <a:chOff x="9374517" y="5536667"/>
            <a:chExt cx="7986926" cy="395944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74517" y="5536667"/>
              <a:ext cx="7986926" cy="39594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34904" y="6077208"/>
            <a:ext cx="7932277" cy="385714"/>
            <a:chOff x="1534904" y="6077208"/>
            <a:chExt cx="7932277" cy="3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4904" y="6077208"/>
              <a:ext cx="7932277" cy="3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157437" y="6493810"/>
            <a:ext cx="2687213" cy="3159714"/>
            <a:chOff x="4157437" y="6493810"/>
            <a:chExt cx="2687213" cy="3159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57437" y="6493810"/>
              <a:ext cx="2687213" cy="3159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561197"/>
            <a:ext cx="17386546" cy="9477986"/>
            <a:chOff x="449584" y="561197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561197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6698" y="846564"/>
            <a:ext cx="8800067" cy="20171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5361" y="2636353"/>
            <a:ext cx="11047893" cy="6793879"/>
            <a:chOff x="1065361" y="2636353"/>
            <a:chExt cx="11047893" cy="67938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5361" y="2636353"/>
              <a:ext cx="11047893" cy="67938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561197"/>
            <a:ext cx="17386546" cy="9477986"/>
            <a:chOff x="449584" y="561197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561197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36018" y="769344"/>
            <a:ext cx="11430324" cy="20171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5837" y="2687434"/>
            <a:ext cx="12157789" cy="5225511"/>
            <a:chOff x="1065837" y="2687434"/>
            <a:chExt cx="12157789" cy="52255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5837" y="2687434"/>
              <a:ext cx="12157789" cy="52255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20313" y="2946919"/>
            <a:ext cx="8606625" cy="6434477"/>
            <a:chOff x="8920313" y="2946919"/>
            <a:chExt cx="8606625" cy="643447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20313" y="2946919"/>
              <a:ext cx="8606625" cy="64344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2023-06-05T14:07:46Z</dcterms:created>
  <dcterms:modified xsi:type="dcterms:W3CDTF">2023-06-05T14:07:46Z</dcterms:modified>
</cp:coreProperties>
</file>